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7"/>
  </p:notesMasterIdLst>
  <p:handoutMasterIdLst>
    <p:handoutMasterId r:id="rId28"/>
  </p:handoutMasterIdLst>
  <p:sldIdLst>
    <p:sldId id="1367" r:id="rId6"/>
    <p:sldId id="1504" r:id="rId7"/>
    <p:sldId id="1484" r:id="rId8"/>
    <p:sldId id="1485" r:id="rId9"/>
    <p:sldId id="1486" r:id="rId10"/>
    <p:sldId id="1487" r:id="rId11"/>
    <p:sldId id="1488" r:id="rId12"/>
    <p:sldId id="1489" r:id="rId13"/>
    <p:sldId id="1490" r:id="rId14"/>
    <p:sldId id="1491" r:id="rId15"/>
    <p:sldId id="1492" r:id="rId16"/>
    <p:sldId id="1502" r:id="rId17"/>
    <p:sldId id="1475" r:id="rId18"/>
    <p:sldId id="1512" r:id="rId19"/>
    <p:sldId id="1513" r:id="rId20"/>
    <p:sldId id="1514" r:id="rId21"/>
    <p:sldId id="1478" r:id="rId22"/>
    <p:sldId id="1509" r:id="rId23"/>
    <p:sldId id="1510" r:id="rId24"/>
    <p:sldId id="1511" r:id="rId25"/>
    <p:sldId id="1444"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82331" autoAdjust="0"/>
  </p:normalViewPr>
  <p:slideViewPr>
    <p:cSldViewPr>
      <p:cViewPr varScale="1">
        <p:scale>
          <a:sx n="77" d="100"/>
          <a:sy n="77" d="100"/>
        </p:scale>
        <p:origin x="192" y="7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3/29/2016 10:03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3/29/2016 10:03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The FEZ HAT contains the sensors we’ll use to collect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2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364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Azure and, our support from partners, you can use the power of IoT to improve the efficiency</a:t>
            </a:r>
            <a:r>
              <a:rPr lang="en-US" baseline="0" dirty="0"/>
              <a:t> of your business.”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supported by 1.4</a:t>
            </a:r>
            <a:r>
              <a:rPr lang="en-US" baseline="0" dirty="0"/>
              <a:t> million miles of fiber and 28 regions around the world. We have the fastest storage in the public cloud.</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world-wide</a:t>
            </a:r>
            <a:r>
              <a:rPr lang="en-US" baseline="0" dirty="0"/>
              <a:t> locations, Azure IoT Suite will support on-premises and hybrid deployments.</a:t>
            </a:r>
            <a:r>
              <a:rPr lang="en-US" dirty="0"/>
              <a: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is proven in the Enterprise, with some of the largest partners in the world building solutions on it.</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and privacy are especially important with IoT. Not only do we have great security with Windows on the client, but that</a:t>
            </a:r>
            <a:r>
              <a:rPr lang="en-US" baseline="0" dirty="0"/>
              <a:t> security is end-to-end, all the way up to the cloud.</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a:t>
            </a:r>
            <a:r>
              <a:rPr lang="en-US" baseline="0" dirty="0" err="1"/>
              <a:t>servies</a:t>
            </a:r>
            <a:r>
              <a:rPr lang="en-US" baseline="0" dirty="0"/>
              <a:t> like Stream Analytics and Machine Learning, you can analyze and make decisions based on your IoT data.</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includes both secure connectivity for your devices, as well as remote management for heterogeneous devices. We love Windows, but we also love Linux</a:t>
            </a:r>
            <a:r>
              <a:rPr lang="en-US" baseline="0" dirty="0"/>
              <a:t> and on-the-metal microcontroller devices.</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supports all of your devices. To make it easy to understand which devices have the best support for Azure IoT, we have a certification program.</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3/29/2016 10:03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hyperlink" Target="http://www.intel.com/" TargetMode="External"/><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5.emf"/><Relationship Id="rId21" Type="http://schemas.openxmlformats.org/officeDocument/2006/relationships/image" Target="../media/image86.jp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9.xml"/><Relationship Id="rId16" Type="http://schemas.openxmlformats.org/officeDocument/2006/relationships/image" Target="../media/image81.jpe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25.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9.png"/><Relationship Id="rId5" Type="http://schemas.openxmlformats.org/officeDocument/2006/relationships/image" Target="../media/image71.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jpeg"/><Relationship Id="rId10" Type="http://schemas.openxmlformats.org/officeDocument/2006/relationships/image" Target="../media/image76.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emf"/><Relationship Id="rId9" Type="http://schemas.openxmlformats.org/officeDocument/2006/relationships/image" Target="../media/image75.jpeg"/><Relationship Id="rId14" Type="http://schemas.openxmlformats.org/officeDocument/2006/relationships/image" Target="../media/image79.jpe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emf"/><Relationship Id="rId7"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6.emf"/><Relationship Id="rId9"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8.emf"/><Relationship Id="rId11" Type="http://schemas.openxmlformats.org/officeDocument/2006/relationships/image" Target="../media/image13.png"/><Relationship Id="rId5" Type="http://schemas.openxmlformats.org/officeDocument/2006/relationships/image" Target="../media/image7.emf"/><Relationship Id="rId10" Type="http://schemas.openxmlformats.org/officeDocument/2006/relationships/image" Target="../media/image12.jpeg"/><Relationship Id="rId4" Type="http://schemas.openxmlformats.org/officeDocument/2006/relationships/image" Target="../media/image6.emf"/><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5.emf"/><Relationship Id="rId5" Type="http://schemas.openxmlformats.org/officeDocument/2006/relationships/image" Target="../media/image9.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3" Type="http://schemas.openxmlformats.org/officeDocument/2006/relationships/image" Target="../media/image20.jpe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jpeg"/><Relationship Id="rId42" Type="http://schemas.openxmlformats.org/officeDocument/2006/relationships/image" Target="../media/image49.jpeg"/><Relationship Id="rId47" Type="http://schemas.openxmlformats.org/officeDocument/2006/relationships/image" Target="../media/image54.jpeg"/><Relationship Id="rId50" Type="http://schemas.openxmlformats.org/officeDocument/2006/relationships/image" Target="../media/image56.jpeg"/><Relationship Id="rId55" Type="http://schemas.openxmlformats.org/officeDocument/2006/relationships/image" Target="../media/image60.png"/><Relationship Id="rId7" Type="http://schemas.openxmlformats.org/officeDocument/2006/relationships/image" Target="../media/image17.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jpe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jpe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9.gif"/><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58.jpeg"/><Relationship Id="rId5" Type="http://schemas.openxmlformats.org/officeDocument/2006/relationships/image" Target="../media/image16.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3.png"/><Relationship Id="rId49" Type="http://schemas.openxmlformats.org/officeDocument/2006/relationships/image" Target="../media/image55.png"/><Relationship Id="rId10" Type="http://schemas.openxmlformats.org/officeDocument/2006/relationships/hyperlink" Target="http://www.slb.com/" TargetMode="External"/><Relationship Id="rId19" Type="http://schemas.openxmlformats.org/officeDocument/2006/relationships/image" Target="../media/image26.jpeg"/><Relationship Id="rId31" Type="http://schemas.openxmlformats.org/officeDocument/2006/relationships/image" Target="../media/image38.jpeg"/><Relationship Id="rId44" Type="http://schemas.openxmlformats.org/officeDocument/2006/relationships/image" Target="../media/image51.png"/><Relationship Id="rId52" Type="http://schemas.openxmlformats.org/officeDocument/2006/relationships/image" Target="../media/image57.jpeg"/><Relationship Id="rId4" Type="http://schemas.openxmlformats.org/officeDocument/2006/relationships/image" Target="../media/image6.emf"/><Relationship Id="rId9" Type="http://schemas.openxmlformats.org/officeDocument/2006/relationships/image" Target="../media/image18.jpeg"/><Relationship Id="rId14" Type="http://schemas.openxmlformats.org/officeDocument/2006/relationships/image" Target="../media/image21.gif"/><Relationship Id="rId22" Type="http://schemas.openxmlformats.org/officeDocument/2006/relationships/image" Target="../media/image29.png"/><Relationship Id="rId27" Type="http://schemas.openxmlformats.org/officeDocument/2006/relationships/image" Target="../media/image34.jpeg"/><Relationship Id="rId30" Type="http://schemas.openxmlformats.org/officeDocument/2006/relationships/image" Target="../media/image37.jpeg"/><Relationship Id="rId35" Type="http://schemas.openxmlformats.org/officeDocument/2006/relationships/image" Target="../media/image42.png"/><Relationship Id="rId43" Type="http://schemas.openxmlformats.org/officeDocument/2006/relationships/image" Target="../media/image50.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emf"/><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emf"/><Relationship Id="rId9" Type="http://schemas.openxmlformats.org/officeDocument/2006/relationships/image" Target="../media/image65.png"/><Relationship Id="rId14" Type="http://schemas.openxmlformats.org/officeDocument/2006/relationships/image" Target="../media/image70.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a:t>
            </a:r>
            <a:br>
              <a:rPr lang="en-US" dirty="0"/>
            </a:br>
            <a:r>
              <a:rPr lang="en-US" dirty="0"/>
              <a:t>with 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31196643"/>
              </p:ext>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810812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21334461"/>
              </p:ext>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2219675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2491314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768107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Logged into Azure Portal</a:t>
            </a:r>
          </a:p>
          <a:p>
            <a:pPr marL="0" indent="0">
              <a:buNone/>
            </a:pPr>
            <a:endParaRPr lang="en-US" sz="3200" dirty="0"/>
          </a:p>
          <a:p>
            <a:pPr marL="0" indent="0">
              <a:buNone/>
            </a:pPr>
            <a:r>
              <a:rPr lang="en-US" sz="3200" dirty="0"/>
              <a:t>Any problems setting up the IoT Hub?</a:t>
            </a:r>
          </a:p>
        </p:txBody>
      </p:sp>
    </p:spTree>
    <p:extLst>
      <p:ext uri="{BB962C8B-B14F-4D97-AF65-F5344CB8AC3E}">
        <p14:creationId xmlns:p14="http://schemas.microsoft.com/office/powerpoint/2010/main" val="21941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Receiving data from the device (or app)?</a:t>
            </a:r>
          </a:p>
          <a:p>
            <a:pPr marL="0" indent="0">
              <a:buNone/>
            </a:pPr>
            <a:endParaRPr lang="en-US" sz="3200" dirty="0"/>
          </a:p>
          <a:p>
            <a:pPr marL="0" indent="0">
              <a:buNone/>
            </a:pPr>
            <a:r>
              <a:rPr lang="en-US" sz="3200" dirty="0"/>
              <a:t>View the data on the portal?</a:t>
            </a:r>
          </a:p>
          <a:p>
            <a:pPr marL="0" indent="0">
              <a:buNone/>
            </a:pPr>
            <a:endParaRPr lang="en-US" sz="3200" dirty="0"/>
          </a:p>
          <a:p>
            <a:pPr marL="0" indent="0">
              <a:buNone/>
            </a:pPr>
            <a:r>
              <a:rPr lang="en-US" sz="3200" dirty="0"/>
              <a:t>Maybe you have the website up and running?</a:t>
            </a:r>
          </a:p>
        </p:txBody>
      </p:sp>
    </p:spTree>
    <p:extLst>
      <p:ext uri="{BB962C8B-B14F-4D97-AF65-F5344CB8AC3E}">
        <p14:creationId xmlns:p14="http://schemas.microsoft.com/office/powerpoint/2010/main" val="21214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188766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xdr="http://schemas.openxmlformats.org/drawingml/2006/spreadsheetDrawing" xmlns="" xmlns:a14="http://schemas.microsoft.com/office/drawing/2010/main" xmlns:lc="http://schemas.openxmlformats.org/drawingml/2006/lockedCanvas">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599</TotalTime>
  <Words>1916</Words>
  <Application>Microsoft Office PowerPoint</Application>
  <PresentationFormat>Custom</PresentationFormat>
  <Paragraphs>418</Paragraphs>
  <Slides>21</Slides>
  <Notes>17</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MS PGothic</vt:lpstr>
      <vt:lpstr>Arial</vt:lpstr>
      <vt:lpstr>Arial Unicode MS</vt:lpstr>
      <vt:lpstr>Calibri</vt:lpstr>
      <vt:lpstr>Consolas</vt:lpstr>
      <vt:lpstr>Segoe UI</vt:lpstr>
      <vt:lpstr>Segoe UI Light</vt:lpstr>
      <vt:lpstr>Segoe UI Semibold</vt:lpstr>
      <vt:lpstr>Segoe UI Semilight</vt:lpstr>
      <vt:lpstr>Wingdings</vt:lpstr>
      <vt:lpstr>5-30721_Build_2016_Template_Light</vt:lpstr>
      <vt:lpstr>5-30721_Build_2016_Template_Dark</vt:lpstr>
      <vt:lpstr>Introduction to Microsoft Azure IoT with Windows 10 IoT Core</vt:lpstr>
      <vt:lpstr>Bee Hive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Setup</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68</cp:revision>
  <dcterms:created xsi:type="dcterms:W3CDTF">2016-03-14T17:09:14Z</dcterms:created>
  <dcterms:modified xsi:type="dcterms:W3CDTF">2016-03-30T02:04:51Z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